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91" d="100"/>
          <a:sy n="91" d="100"/>
        </p:scale>
        <p:origin x="2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B3429-DF67-4614-A047-201033F9EAA1}" type="datetimeFigureOut">
              <a:rPr lang="en-US" smtClean="0"/>
              <a:t>4/26/2013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3A4E9-1B6A-46D7-BE83-685116997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901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B3429-DF67-4614-A047-201033F9EAA1}" type="datetimeFigureOut">
              <a:rPr lang="en-US" smtClean="0"/>
              <a:t>4/26/2013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3A4E9-1B6A-46D7-BE83-685116997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469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B3429-DF67-4614-A047-201033F9EAA1}" type="datetimeFigureOut">
              <a:rPr lang="en-US" smtClean="0"/>
              <a:t>4/26/2013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3A4E9-1B6A-46D7-BE83-685116997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704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B3429-DF67-4614-A047-201033F9EAA1}" type="datetimeFigureOut">
              <a:rPr lang="en-US" smtClean="0"/>
              <a:t>4/26/2013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3A4E9-1B6A-46D7-BE83-685116997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1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B3429-DF67-4614-A047-201033F9EAA1}" type="datetimeFigureOut">
              <a:rPr lang="en-US" smtClean="0"/>
              <a:t>4/26/2013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3A4E9-1B6A-46D7-BE83-685116997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899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B3429-DF67-4614-A047-201033F9EAA1}" type="datetimeFigureOut">
              <a:rPr lang="en-US" smtClean="0"/>
              <a:t>4/26/2013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3A4E9-1B6A-46D7-BE83-685116997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717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B3429-DF67-4614-A047-201033F9EAA1}" type="datetimeFigureOut">
              <a:rPr lang="en-US" smtClean="0"/>
              <a:t>4/26/2013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3A4E9-1B6A-46D7-BE83-685116997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465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B3429-DF67-4614-A047-201033F9EAA1}" type="datetimeFigureOut">
              <a:rPr lang="en-US" smtClean="0"/>
              <a:t>4/26/2013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3A4E9-1B6A-46D7-BE83-685116997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641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B3429-DF67-4614-A047-201033F9EAA1}" type="datetimeFigureOut">
              <a:rPr lang="en-US" smtClean="0"/>
              <a:t>4/26/2013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3A4E9-1B6A-46D7-BE83-685116997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22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B3429-DF67-4614-A047-201033F9EAA1}" type="datetimeFigureOut">
              <a:rPr lang="en-US" smtClean="0"/>
              <a:t>4/26/2013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3A4E9-1B6A-46D7-BE83-685116997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003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B3429-DF67-4614-A047-201033F9EAA1}" type="datetimeFigureOut">
              <a:rPr lang="en-US" smtClean="0"/>
              <a:t>4/26/2013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3A4E9-1B6A-46D7-BE83-685116997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815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B3429-DF67-4614-A047-201033F9EAA1}" type="datetimeFigureOut">
              <a:rPr lang="en-US" smtClean="0"/>
              <a:t>4/26/2013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3A4E9-1B6A-46D7-BE83-685116997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617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Win8 Single Sign </a:t>
            </a:r>
            <a:r>
              <a:rPr lang="en-US" dirty="0" smtClean="0"/>
              <a:t>On: Brief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11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70776" y="236091"/>
            <a:ext cx="114899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How does </a:t>
            </a:r>
            <a:r>
              <a:rPr lang="en-US" sz="3600" dirty="0" err="1" smtClean="0"/>
              <a:t>Authentation</a:t>
            </a:r>
            <a:r>
              <a:rPr lang="en-US" sz="3600" dirty="0" smtClean="0"/>
              <a:t> using the </a:t>
            </a:r>
            <a:r>
              <a:rPr lang="en-US" sz="3600" dirty="0" err="1" smtClean="0"/>
              <a:t>WebAuth</a:t>
            </a:r>
            <a:r>
              <a:rPr lang="en-US" sz="3600" dirty="0" smtClean="0"/>
              <a:t> Broker </a:t>
            </a:r>
            <a:r>
              <a:rPr lang="en-US" sz="3600" dirty="0" smtClean="0"/>
              <a:t>look </a:t>
            </a:r>
            <a:r>
              <a:rPr lang="en-US" sz="3600" dirty="0" smtClean="0"/>
              <a:t>like</a:t>
            </a:r>
            <a:endParaRPr lang="en-US" sz="36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355" y="1061982"/>
            <a:ext cx="10067838" cy="5663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32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ata flow for web authentication brok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894" y="3345872"/>
            <a:ext cx="8970300" cy="2504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 level separation of App + </a:t>
            </a:r>
            <a:r>
              <a:rPr lang="en-US" dirty="0" err="1" smtClean="0"/>
              <a:t>WebAuthBroker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20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59272" y="5348820"/>
            <a:ext cx="4665519" cy="135081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really works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038882" y="6013837"/>
            <a:ext cx="3814409" cy="405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Oauth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Cookie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69556" y="5548615"/>
            <a:ext cx="2366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Cookie Jar Held by OS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34045" y="1690688"/>
            <a:ext cx="1433946" cy="6650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 1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105831" y="1690688"/>
            <a:ext cx="1433946" cy="6650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 2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036618" y="3636818"/>
            <a:ext cx="5579918" cy="804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Web </a:t>
            </a:r>
            <a:r>
              <a:rPr lang="en-US" dirty="0" err="1" smtClean="0"/>
              <a:t>Auth</a:t>
            </a:r>
            <a:r>
              <a:rPr lang="en-US" dirty="0" smtClean="0"/>
              <a:t> Broker</a:t>
            </a:r>
            <a:endParaRPr lang="en-US" dirty="0"/>
          </a:p>
        </p:txBody>
      </p:sp>
      <p:sp>
        <p:nvSpPr>
          <p:cNvPr id="11" name="Cloud 10"/>
          <p:cNvSpPr/>
          <p:nvPr/>
        </p:nvSpPr>
        <p:spPr>
          <a:xfrm>
            <a:off x="9032143" y="1496291"/>
            <a:ext cx="1693718" cy="1246909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Oauth</a:t>
            </a:r>
            <a:r>
              <a:rPr lang="en-US" dirty="0" smtClean="0"/>
              <a:t> Provider</a:t>
            </a:r>
            <a:endParaRPr lang="en-US" dirty="0"/>
          </a:p>
        </p:txBody>
      </p:sp>
      <p:cxnSp>
        <p:nvCxnSpPr>
          <p:cNvPr id="15" name="Elbow Connector 14"/>
          <p:cNvCxnSpPr/>
          <p:nvPr/>
        </p:nvCxnSpPr>
        <p:spPr>
          <a:xfrm rot="16200000" flipH="1">
            <a:off x="2021575" y="2977061"/>
            <a:ext cx="1281112" cy="3022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endCxn id="11" idx="2"/>
          </p:cNvCxnSpPr>
          <p:nvPr/>
        </p:nvCxnSpPr>
        <p:spPr>
          <a:xfrm rot="5400000" flipH="1" flipV="1">
            <a:off x="7566544" y="2165965"/>
            <a:ext cx="1517071" cy="142463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/>
          <p:nvPr/>
        </p:nvCxnSpPr>
        <p:spPr>
          <a:xfrm rot="16200000" flipH="1">
            <a:off x="3703604" y="3017374"/>
            <a:ext cx="1281112" cy="377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632093" y="2573761"/>
            <a:ext cx="119122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1. Invoke login</a:t>
            </a:r>
          </a:p>
          <a:p>
            <a:r>
              <a:rPr lang="en-US" sz="1200" dirty="0" smtClean="0"/>
              <a:t>In SSO Mode.</a:t>
            </a:r>
          </a:p>
          <a:p>
            <a:r>
              <a:rPr lang="en-US" sz="1200" dirty="0" smtClean="0"/>
              <a:t>Supply </a:t>
            </a:r>
            <a:r>
              <a:rPr lang="en-US" sz="1200" dirty="0" smtClean="0"/>
              <a:t> </a:t>
            </a:r>
            <a:r>
              <a:rPr lang="en-US" sz="1200" dirty="0" err="1" smtClean="0"/>
              <a:t>AppId</a:t>
            </a:r>
            <a:r>
              <a:rPr lang="en-US" sz="1200" dirty="0" smtClean="0"/>
              <a:t> </a:t>
            </a:r>
          </a:p>
          <a:p>
            <a:r>
              <a:rPr lang="en-US" sz="1200" dirty="0" smtClean="0"/>
              <a:t>Registered with </a:t>
            </a:r>
          </a:p>
          <a:p>
            <a:r>
              <a:rPr lang="en-US" sz="1200" dirty="0" smtClean="0"/>
              <a:t>Contoso</a:t>
            </a:r>
            <a:endParaRPr lang="en-US" sz="1200" dirty="0" smtClean="0"/>
          </a:p>
        </p:txBody>
      </p:sp>
      <p:sp>
        <p:nvSpPr>
          <p:cNvPr id="25" name="TextBox 24"/>
          <p:cNvSpPr txBox="1"/>
          <p:nvPr/>
        </p:nvSpPr>
        <p:spPr>
          <a:xfrm>
            <a:off x="6985710" y="1125511"/>
            <a:ext cx="15615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2. </a:t>
            </a:r>
            <a:r>
              <a:rPr lang="en-US" sz="1200" dirty="0" smtClean="0"/>
              <a:t>Please </a:t>
            </a:r>
            <a:r>
              <a:rPr lang="en-US" sz="1200" dirty="0" smtClean="0"/>
              <a:t>send Cookie</a:t>
            </a:r>
            <a:r>
              <a:rPr lang="en-US" sz="1200" dirty="0" smtClean="0"/>
              <a:t>. Validate </a:t>
            </a:r>
            <a:r>
              <a:rPr lang="en-US" sz="1200" dirty="0" err="1" smtClean="0"/>
              <a:t>AppId+ms-app</a:t>
            </a:r>
            <a:r>
              <a:rPr lang="en-US" sz="1200" dirty="0"/>
              <a:t> </a:t>
            </a:r>
            <a:r>
              <a:rPr lang="en-US" sz="1200" dirty="0" smtClean="0"/>
              <a:t>redirect pairing. </a:t>
            </a:r>
            <a:r>
              <a:rPr lang="en-US" sz="1200" dirty="0" smtClean="0"/>
              <a:t>Also </a:t>
            </a:r>
            <a:r>
              <a:rPr lang="en-US" sz="1200" dirty="0" smtClean="0"/>
              <a:t>please do</a:t>
            </a:r>
          </a:p>
          <a:p>
            <a:r>
              <a:rPr lang="en-US" sz="1200" dirty="0" err="1" smtClean="0"/>
              <a:t>ms</a:t>
            </a:r>
            <a:r>
              <a:rPr lang="en-US" sz="1200" dirty="0" smtClean="0"/>
              <a:t>-app://SID redirect</a:t>
            </a:r>
            <a:endParaRPr lang="en-US" sz="1200" dirty="0"/>
          </a:p>
        </p:txBody>
      </p:sp>
      <p:cxnSp>
        <p:nvCxnSpPr>
          <p:cNvPr id="28" name="Elbow Connector 27"/>
          <p:cNvCxnSpPr/>
          <p:nvPr/>
        </p:nvCxnSpPr>
        <p:spPr>
          <a:xfrm rot="10800000" flipV="1">
            <a:off x="7612763" y="2355704"/>
            <a:ext cx="1419381" cy="137463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709614" y="2389095"/>
            <a:ext cx="12290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3. Cookie Sent, </a:t>
            </a:r>
          </a:p>
          <a:p>
            <a:r>
              <a:rPr lang="en-US" sz="1200" dirty="0" smtClean="0"/>
              <a:t>redirect made to</a:t>
            </a:r>
          </a:p>
          <a:p>
            <a:r>
              <a:rPr lang="en-US" sz="1200" dirty="0" smtClean="0"/>
              <a:t> </a:t>
            </a:r>
            <a:r>
              <a:rPr lang="en-US" sz="1200" dirty="0" err="1" smtClean="0"/>
              <a:t>ms</a:t>
            </a:r>
            <a:r>
              <a:rPr lang="en-US" sz="1200" dirty="0" smtClean="0"/>
              <a:t>-app://</a:t>
            </a:r>
            <a:r>
              <a:rPr lang="en-US" sz="1200" dirty="0" err="1" smtClean="0"/>
              <a:t>sid</a:t>
            </a:r>
            <a:endParaRPr lang="en-US" sz="1200" dirty="0" smtClean="0"/>
          </a:p>
        </p:txBody>
      </p:sp>
      <p:cxnSp>
        <p:nvCxnSpPr>
          <p:cNvPr id="33" name="Straight Arrow Connector 32"/>
          <p:cNvCxnSpPr>
            <a:stCxn id="9" idx="2"/>
          </p:cNvCxnSpPr>
          <p:nvPr/>
        </p:nvCxnSpPr>
        <p:spPr>
          <a:xfrm flipH="1">
            <a:off x="4822803" y="4441781"/>
            <a:ext cx="3774" cy="9070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709707" y="4680259"/>
            <a:ext cx="1166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4. Cookie Saved</a:t>
            </a:r>
            <a:endParaRPr lang="en-US" sz="1200" dirty="0"/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3449783" y="2389095"/>
            <a:ext cx="9591" cy="12477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054618" y="2612045"/>
            <a:ext cx="8260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5. Login </a:t>
            </a:r>
          </a:p>
          <a:p>
            <a:r>
              <a:rPr lang="en-US" sz="1200" dirty="0" smtClean="0"/>
              <a:t>Successful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894559" y="2537465"/>
            <a:ext cx="11912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6. Invoke Login </a:t>
            </a:r>
          </a:p>
          <a:p>
            <a:r>
              <a:rPr lang="en-US" sz="1200" dirty="0" smtClean="0"/>
              <a:t>in SSO </a:t>
            </a:r>
            <a:r>
              <a:rPr lang="en-US" sz="1200" dirty="0" smtClean="0"/>
              <a:t>Mode,</a:t>
            </a:r>
          </a:p>
          <a:p>
            <a:r>
              <a:rPr lang="en-US" sz="1200" dirty="0" smtClean="0"/>
              <a:t>Supply  </a:t>
            </a:r>
            <a:r>
              <a:rPr lang="en-US" sz="1200" dirty="0" err="1"/>
              <a:t>AppId</a:t>
            </a:r>
            <a:r>
              <a:rPr lang="en-US" sz="1200" dirty="0"/>
              <a:t> </a:t>
            </a:r>
          </a:p>
          <a:p>
            <a:r>
              <a:rPr lang="en-US" sz="1200" dirty="0"/>
              <a:t>Registered with </a:t>
            </a:r>
          </a:p>
          <a:p>
            <a:r>
              <a:rPr lang="en-US" sz="1200" dirty="0"/>
              <a:t>Contoso</a:t>
            </a:r>
          </a:p>
          <a:p>
            <a:endParaRPr lang="en-US" sz="1200" dirty="0"/>
          </a:p>
        </p:txBody>
      </p:sp>
      <p:cxnSp>
        <p:nvCxnSpPr>
          <p:cNvPr id="44" name="Elbow Connector 43"/>
          <p:cNvCxnSpPr>
            <a:stCxn id="9" idx="3"/>
            <a:endCxn id="11" idx="1"/>
          </p:cNvCxnSpPr>
          <p:nvPr/>
        </p:nvCxnSpPr>
        <p:spPr>
          <a:xfrm flipV="1">
            <a:off x="7616536" y="2741872"/>
            <a:ext cx="2262466" cy="129742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9879002" y="2986401"/>
            <a:ext cx="177029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8. Please allow login </a:t>
            </a:r>
          </a:p>
          <a:p>
            <a:r>
              <a:rPr lang="en-US" sz="1200" dirty="0" smtClean="0"/>
              <a:t>Identified by cookie and</a:t>
            </a:r>
          </a:p>
          <a:p>
            <a:r>
              <a:rPr lang="en-US" sz="1200" dirty="0" smtClean="0"/>
              <a:t>Contoso </a:t>
            </a:r>
            <a:r>
              <a:rPr lang="en-US" sz="1200" dirty="0" err="1" smtClean="0"/>
              <a:t>AppId</a:t>
            </a:r>
            <a:r>
              <a:rPr lang="en-US" sz="1200" dirty="0" smtClean="0"/>
              <a:t>, </a:t>
            </a:r>
          </a:p>
          <a:p>
            <a:r>
              <a:rPr lang="en-US" sz="1200" dirty="0"/>
              <a:t>a</a:t>
            </a:r>
            <a:r>
              <a:rPr lang="en-US" sz="1200" dirty="0" smtClean="0"/>
              <a:t>lso redirect to </a:t>
            </a:r>
          </a:p>
          <a:p>
            <a:r>
              <a:rPr lang="en-US" sz="1200" dirty="0" err="1" smtClean="0"/>
              <a:t>ms</a:t>
            </a:r>
            <a:r>
              <a:rPr lang="en-US" sz="1200" dirty="0" smtClean="0"/>
              <a:t>-app://</a:t>
            </a:r>
            <a:r>
              <a:rPr lang="en-US" sz="1200" dirty="0" err="1" smtClean="0"/>
              <a:t>sid</a:t>
            </a:r>
            <a:r>
              <a:rPr lang="en-US" sz="1200" dirty="0" smtClean="0"/>
              <a:t> </a:t>
            </a:r>
            <a:r>
              <a:rPr lang="en-US" sz="1200" dirty="0" smtClean="0"/>
              <a:t>if </a:t>
            </a:r>
            <a:r>
              <a:rPr lang="en-US" sz="1200" dirty="0" err="1" smtClean="0"/>
              <a:t>Appid</a:t>
            </a:r>
            <a:r>
              <a:rPr lang="en-US" sz="1200" dirty="0"/>
              <a:t> </a:t>
            </a:r>
            <a:r>
              <a:rPr lang="en-US" sz="1200" dirty="0" smtClean="0"/>
              <a:t>and</a:t>
            </a:r>
          </a:p>
          <a:p>
            <a:r>
              <a:rPr lang="en-US" sz="1200" dirty="0" smtClean="0"/>
              <a:t>Redirect URL binding is </a:t>
            </a:r>
          </a:p>
          <a:p>
            <a:r>
              <a:rPr lang="en-US" sz="1200" dirty="0" smtClean="0"/>
              <a:t>Correct.</a:t>
            </a:r>
            <a:endParaRPr lang="en-US" sz="1200" dirty="0"/>
          </a:p>
        </p:txBody>
      </p:sp>
      <p:cxnSp>
        <p:nvCxnSpPr>
          <p:cNvPr id="49" name="Straight Arrow Connector 48"/>
          <p:cNvCxnSpPr/>
          <p:nvPr/>
        </p:nvCxnSpPr>
        <p:spPr>
          <a:xfrm flipV="1">
            <a:off x="5943962" y="4441781"/>
            <a:ext cx="0" cy="9070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939673" y="4679468"/>
            <a:ext cx="15803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7. Pick cookie from OS</a:t>
            </a:r>
            <a:endParaRPr lang="en-US" sz="1200" dirty="0"/>
          </a:p>
        </p:txBody>
      </p:sp>
      <p:cxnSp>
        <p:nvCxnSpPr>
          <p:cNvPr id="55" name="Straight Arrow Connector 54"/>
          <p:cNvCxnSpPr/>
          <p:nvPr/>
        </p:nvCxnSpPr>
        <p:spPr>
          <a:xfrm flipH="1" flipV="1">
            <a:off x="5278582" y="2389095"/>
            <a:ext cx="10391" cy="12436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283777" y="2714761"/>
            <a:ext cx="14039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9. You are logged in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2373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bit more detail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0691" y="1690688"/>
            <a:ext cx="7147013" cy="5015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24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150</Words>
  <Application>Microsoft Office PowerPoint</Application>
  <PresentationFormat>Widescreen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Win8 Single Sign On: Brief</vt:lpstr>
      <vt:lpstr>PowerPoint Presentation</vt:lpstr>
      <vt:lpstr>OS level separation of App + WebAuthBroker</vt:lpstr>
      <vt:lpstr>How it really works</vt:lpstr>
      <vt:lpstr>A bit more detail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Sanjeev Dwivedi</dc:creator>
  <cp:lastModifiedBy>Sanjeev Dwivedi</cp:lastModifiedBy>
  <cp:revision>37</cp:revision>
  <dcterms:created xsi:type="dcterms:W3CDTF">2013-04-26T17:19:27Z</dcterms:created>
  <dcterms:modified xsi:type="dcterms:W3CDTF">2013-04-26T20:20:40Z</dcterms:modified>
</cp:coreProperties>
</file>